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b9ab062c2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6b9ab062c2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59a6dfc2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59a6dfc2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b9ab062c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b9ab062c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6b9f2538d8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6b9f2538d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6b9f2538d8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6b9f2538d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b9f2538d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b9f2538d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6b9ab062c2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6b9ab062c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42 connectiest. Netwerk opbouwen op LinkedIn om dan een bedrijf te kunnen opstarten.</a:t>
            </a:r>
            <a:br>
              <a:rPr lang="nl"/>
            </a:br>
            <a:r>
              <a:rPr lang="nl"/>
              <a:t>Heb de pagina van Sparky en business volledig de info ingevuld waardoor er meer kans is om gevonden te worden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6b9ab062c2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6b9ab062c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Connecties vergroten op Linked in. Gaat redelijk makkelijk, maar er is niet heel veel interesse of rechtstreekse contact. (onze </a:t>
            </a:r>
            <a:r>
              <a:rPr lang="nl"/>
              <a:t>business</a:t>
            </a:r>
            <a:r>
              <a:rPr lang="nl"/>
              <a:t> page is heel onsuccesvol: 0). Wel soms berichten gekregen voor meer informatie over het startup idee.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6ba3cf332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6ba3cf332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ba3cf332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ba3cf332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Via de youtube kanaal, kunnen de volgers onze andere </a:t>
            </a:r>
            <a:r>
              <a:rPr lang="nl"/>
              <a:t>social</a:t>
            </a:r>
            <a:r>
              <a:rPr lang="nl"/>
              <a:t> media’s bereiken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6ba3cf332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6ba3cf332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6b9fcffd3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6b9fcffd3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6b9fcffd3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6b9fcffd3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6b9ab062c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6b9ab062c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6b9e7203b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6b9e7203b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b9e7203b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b9e7203b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6b9e7203b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6b9e7203b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b9ab062c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6b9ab062c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Relationship Id="rId4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0.jpg"/><Relationship Id="rId4" Type="http://schemas.openxmlformats.org/officeDocument/2006/relationships/image" Target="../media/image2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Relationship Id="rId4" Type="http://schemas.openxmlformats.org/officeDocument/2006/relationships/image" Target="../media/image38.png"/><Relationship Id="rId5" Type="http://schemas.openxmlformats.org/officeDocument/2006/relationships/image" Target="../media/image30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Relationship Id="rId4" Type="http://schemas.openxmlformats.org/officeDocument/2006/relationships/image" Target="../media/image24.png"/><Relationship Id="rId5" Type="http://schemas.openxmlformats.org/officeDocument/2006/relationships/image" Target="../media/image30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Relationship Id="rId4" Type="http://schemas.openxmlformats.org/officeDocument/2006/relationships/image" Target="../media/image3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Relationship Id="rId4" Type="http://schemas.openxmlformats.org/officeDocument/2006/relationships/image" Target="../media/image28.png"/><Relationship Id="rId5" Type="http://schemas.openxmlformats.org/officeDocument/2006/relationships/image" Target="../media/image40.png"/><Relationship Id="rId6" Type="http://schemas.openxmlformats.org/officeDocument/2006/relationships/image" Target="../media/image2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0.png"/><Relationship Id="rId4" Type="http://schemas.openxmlformats.org/officeDocument/2006/relationships/image" Target="../media/image33.png"/><Relationship Id="rId5" Type="http://schemas.openxmlformats.org/officeDocument/2006/relationships/image" Target="../media/image3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9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3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3.png"/><Relationship Id="rId9" Type="http://schemas.openxmlformats.org/officeDocument/2006/relationships/image" Target="../media/image6.png"/><Relationship Id="rId5" Type="http://schemas.openxmlformats.org/officeDocument/2006/relationships/image" Target="../media/image16.png"/><Relationship Id="rId6" Type="http://schemas.openxmlformats.org/officeDocument/2006/relationships/image" Target="../media/image11.png"/><Relationship Id="rId7" Type="http://schemas.openxmlformats.org/officeDocument/2006/relationships/image" Target="../media/image5.png"/><Relationship Id="rId8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8.png"/><Relationship Id="rId5" Type="http://schemas.openxmlformats.org/officeDocument/2006/relationships/image" Target="../media/image12.png"/><Relationship Id="rId6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63425" y="2689975"/>
            <a:ext cx="8520600" cy="98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Content Marketing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25" y="448000"/>
            <a:ext cx="8839202" cy="2491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Pagina weergave</a:t>
            </a:r>
            <a:endParaRPr/>
          </a:p>
        </p:txBody>
      </p:sp>
      <p:sp>
        <p:nvSpPr>
          <p:cNvPr id="135" name="Google Shape;135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nl"/>
              <a:t>20 - 26 November</a:t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4790" y="51775"/>
            <a:ext cx="576647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412775"/>
            <a:ext cx="3414799" cy="140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Instagram</a:t>
            </a:r>
            <a:endParaRPr/>
          </a:p>
        </p:txBody>
      </p:sp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311700" y="11758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Volgers: 102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1025" y="489250"/>
            <a:ext cx="490199" cy="490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4150" y="77725"/>
            <a:ext cx="5838149" cy="4988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Instagram</a:t>
            </a:r>
            <a:endParaRPr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311700" y="11758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Volgers: 102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2" name="Google Shape;15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5048" y="1300175"/>
            <a:ext cx="2673876" cy="3725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7700" y="1468578"/>
            <a:ext cx="2673875" cy="36749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71025" y="489250"/>
            <a:ext cx="490199" cy="490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Instagram</a:t>
            </a:r>
            <a:endParaRPr/>
          </a:p>
        </p:txBody>
      </p:sp>
      <p:sp>
        <p:nvSpPr>
          <p:cNvPr id="160" name="Google Shape;160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Volgers: 102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0650" y="1206113"/>
            <a:ext cx="2898875" cy="389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6375" y="1121625"/>
            <a:ext cx="2898876" cy="398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71025" y="489250"/>
            <a:ext cx="490199" cy="490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Instagram</a:t>
            </a:r>
            <a:endParaRPr/>
          </a:p>
        </p:txBody>
      </p:sp>
      <p:sp>
        <p:nvSpPr>
          <p:cNvPr id="169" name="Google Shape;169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Volgers: 102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9526" y="1152475"/>
            <a:ext cx="4176049" cy="39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71025" y="489250"/>
            <a:ext cx="490199" cy="490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Linked In</a:t>
            </a:r>
            <a:endParaRPr/>
          </a:p>
        </p:txBody>
      </p:sp>
      <p:sp>
        <p:nvSpPr>
          <p:cNvPr id="177" name="Google Shape;177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nl"/>
              <a:t>42 connections</a:t>
            </a:r>
            <a:endParaRPr/>
          </a:p>
        </p:txBody>
      </p:sp>
      <p:pic>
        <p:nvPicPr>
          <p:cNvPr id="178" name="Google Shape;17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5" y="2309200"/>
            <a:ext cx="4818549" cy="223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4300" y="788050"/>
            <a:ext cx="4305300" cy="158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78325" y="479862"/>
            <a:ext cx="503025" cy="50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60600" y="2309200"/>
            <a:ext cx="5961934" cy="223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Linked In</a:t>
            </a:r>
            <a:endParaRPr/>
          </a:p>
        </p:txBody>
      </p:sp>
      <p:sp>
        <p:nvSpPr>
          <p:cNvPr id="187" name="Google Shape;187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nl"/>
              <a:t>Connections en messages</a:t>
            </a:r>
            <a:endParaRPr/>
          </a:p>
        </p:txBody>
      </p:sp>
      <p:pic>
        <p:nvPicPr>
          <p:cNvPr id="188" name="Google Shape;18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8325" y="479862"/>
            <a:ext cx="503025" cy="50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9938" y="2027338"/>
            <a:ext cx="3019425" cy="292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67974" y="479851"/>
            <a:ext cx="3199775" cy="329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Youtube</a:t>
            </a:r>
            <a:endParaRPr/>
          </a:p>
        </p:txBody>
      </p:sp>
      <p:sp>
        <p:nvSpPr>
          <p:cNvPr id="196" name="Google Shape;196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7" name="Google Shape;19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81"/>
            <a:ext cx="9144000" cy="25581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Youtube</a:t>
            </a:r>
            <a:endParaRPr/>
          </a:p>
        </p:txBody>
      </p:sp>
      <p:sp>
        <p:nvSpPr>
          <p:cNvPr id="203" name="Google Shape;203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82"/>
            <a:ext cx="9143998" cy="25620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Youtube</a:t>
            </a:r>
            <a:endParaRPr/>
          </a:p>
        </p:txBody>
      </p:sp>
      <p:pic>
        <p:nvPicPr>
          <p:cNvPr id="210" name="Google Shape;21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7999" y="646538"/>
            <a:ext cx="6313501" cy="385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0" y="166725"/>
            <a:ext cx="8520600" cy="86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2800"/>
              <a:t>Website</a:t>
            </a:r>
            <a:endParaRPr sz="2800"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3503" y="0"/>
            <a:ext cx="2160493" cy="5143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3000" y="-10"/>
            <a:ext cx="2160499" cy="1873558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>
            <p:ph idx="4294967295" type="body"/>
          </p:nvPr>
        </p:nvSpPr>
        <p:spPr>
          <a:xfrm>
            <a:off x="311700" y="11451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WordPress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SEO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Dynamisch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Lead-Generation focussed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ctrTitle"/>
          </p:nvPr>
        </p:nvSpPr>
        <p:spPr>
          <a:xfrm>
            <a:off x="311700" y="166725"/>
            <a:ext cx="8520600" cy="86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2800"/>
              <a:t>Website Blog</a:t>
            </a:r>
            <a:endParaRPr sz="2800"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4224" y="-3"/>
            <a:ext cx="5939774" cy="5150898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>
            <p:ph idx="4294967295" type="body"/>
          </p:nvPr>
        </p:nvSpPr>
        <p:spPr>
          <a:xfrm>
            <a:off x="311700" y="11672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Korte artikels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nl"/>
              <a:t>Focus SEO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Technologisch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Interactief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Email marketing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ctrTitle"/>
          </p:nvPr>
        </p:nvSpPr>
        <p:spPr>
          <a:xfrm>
            <a:off x="311700" y="166725"/>
            <a:ext cx="8520600" cy="86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2800"/>
              <a:t>Website SEO</a:t>
            </a:r>
            <a:endParaRPr sz="2800"/>
          </a:p>
        </p:txBody>
      </p:sp>
      <p:sp>
        <p:nvSpPr>
          <p:cNvPr id="77" name="Google Shape;77;p16"/>
          <p:cNvSpPr txBox="1"/>
          <p:nvPr>
            <p:ph idx="4294967295" type="body"/>
          </p:nvPr>
        </p:nvSpPr>
        <p:spPr>
          <a:xfrm>
            <a:off x="311700" y="11672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Top 5 “trefwoorden”: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nl"/>
              <a:t>Powerstation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nl"/>
              <a:t>Powerbanks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nl"/>
              <a:t>Powerbank rental service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nl"/>
              <a:t>Powerbank charging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nl"/>
              <a:t>Sparky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Resultaat =&gt; FIRST PAGE!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98000"/>
            <a:ext cx="6110275" cy="194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86249" y="0"/>
            <a:ext cx="4857750" cy="395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Google Analytics Website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42 unieke gebruikers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4:30min gem. sessie duur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55% mobiel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5098" y="292550"/>
            <a:ext cx="3098900" cy="377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6825" y="4135350"/>
            <a:ext cx="3600450" cy="88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93325" y="1900375"/>
            <a:ext cx="3181350" cy="21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38800" y="4182788"/>
            <a:ext cx="3505200" cy="92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197 Likes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nl"/>
              <a:t>197 Volgers</a:t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6975" y="-91975"/>
            <a:ext cx="6999651" cy="518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9825" y="2338000"/>
            <a:ext cx="2687376" cy="280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0948" y="197598"/>
            <a:ext cx="846275" cy="82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           Posts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"/>
            <a:ext cx="2977399" cy="223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43974" y="0"/>
            <a:ext cx="2500025" cy="2606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451000"/>
            <a:ext cx="2875100" cy="264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15100" y="2789225"/>
            <a:ext cx="2458150" cy="230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60426" y="1467841"/>
            <a:ext cx="2156474" cy="20920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614148" y="275423"/>
            <a:ext cx="846275" cy="82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875106" y="1238125"/>
            <a:ext cx="1677575" cy="247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Bereik</a:t>
            </a:r>
            <a:endParaRPr/>
          </a:p>
        </p:txBody>
      </p:sp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975" y="108150"/>
            <a:ext cx="2153350" cy="246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176" y="2640800"/>
            <a:ext cx="1962150" cy="250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84298" y="321323"/>
            <a:ext cx="846275" cy="82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91876" y="1464751"/>
            <a:ext cx="6052125" cy="367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 analytics </a:t>
            </a:r>
            <a:endParaRPr/>
          </a:p>
        </p:txBody>
      </p:sp>
      <p:sp>
        <p:nvSpPr>
          <p:cNvPr id="127" name="Google Shape;12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3097" y="0"/>
            <a:ext cx="523090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06948" y="269548"/>
            <a:ext cx="846275" cy="82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